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4"/>
  </p:notesMasterIdLst>
  <p:sldIdLst>
    <p:sldId id="256" r:id="rId2"/>
    <p:sldId id="258" r:id="rId3"/>
    <p:sldId id="278" r:id="rId4"/>
    <p:sldId id="266" r:id="rId5"/>
    <p:sldId id="279" r:id="rId6"/>
    <p:sldId id="281" r:id="rId7"/>
    <p:sldId id="280" r:id="rId8"/>
    <p:sldId id="259" r:id="rId9"/>
    <p:sldId id="276" r:id="rId10"/>
    <p:sldId id="277" r:id="rId11"/>
    <p:sldId id="274" r:id="rId12"/>
    <p:sldId id="267" r:id="rId13"/>
    <p:sldId id="275" r:id="rId14"/>
    <p:sldId id="264" r:id="rId15"/>
    <p:sldId id="269" r:id="rId16"/>
    <p:sldId id="282" r:id="rId17"/>
    <p:sldId id="283" r:id="rId18"/>
    <p:sldId id="284" r:id="rId19"/>
    <p:sldId id="272" r:id="rId20"/>
    <p:sldId id="286" r:id="rId21"/>
    <p:sldId id="285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713" autoAdjust="0"/>
  </p:normalViewPr>
  <p:slideViewPr>
    <p:cSldViewPr>
      <p:cViewPr>
        <p:scale>
          <a:sx n="79" d="100"/>
          <a:sy n="79" d="100"/>
        </p:scale>
        <p:origin x="-2562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6BAB2-4A12-4BEC-9903-0AB820EF6CFA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1F066-C250-4012-8218-CAFB3DB6C7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6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1F066-C250-4012-8218-CAFB3DB6C72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1F066-C250-4012-8218-CAFB3DB6C72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1F066-C250-4012-8218-CAFB3DB6C72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1F066-C250-4012-8218-CAFB3DB6C72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s9-iman.do95.ru/" TargetMode="External"/><Relationship Id="rId2" Type="http://schemas.openxmlformats.org/officeDocument/2006/relationships/hyperlink" Target="https://instagram.com/teacher_iman9?utm_medium=copy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4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esktop\s-l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4643446"/>
            <a:ext cx="1500198" cy="18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683568" y="548680"/>
            <a:ext cx="3528392" cy="48245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3200" u="sng" dirty="0" smtClean="0"/>
          </a:p>
          <a:p>
            <a:pPr marL="0" indent="0" algn="ctr">
              <a:buNone/>
            </a:pPr>
            <a:r>
              <a:rPr lang="ru-RU" sz="3200" u="sng" dirty="0" smtClean="0"/>
              <a:t>Интернет - портфолио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Воспитателя </a:t>
            </a:r>
          </a:p>
          <a:p>
            <a:pPr marL="0" indent="0" algn="ctr">
              <a:buNone/>
            </a:pPr>
            <a:r>
              <a:rPr lang="ru-RU" dirty="0" err="1" smtClean="0"/>
              <a:t>Каимовой</a:t>
            </a:r>
            <a:r>
              <a:rPr lang="ru-RU" dirty="0" smtClean="0"/>
              <a:t> Анжелы </a:t>
            </a:r>
            <a:r>
              <a:rPr lang="ru-RU" dirty="0" err="1" smtClean="0"/>
              <a:t>Аслановны</a:t>
            </a:r>
            <a:endParaRPr lang="ru-RU" dirty="0" smtClean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 ГБДОУ №9 «</a:t>
            </a:r>
            <a:r>
              <a:rPr lang="ru-RU" dirty="0" err="1" smtClean="0"/>
              <a:t>Иман</a:t>
            </a:r>
            <a:r>
              <a:rPr lang="ru-RU" dirty="0" smtClean="0"/>
              <a:t>» г. Шали</a:t>
            </a:r>
          </a:p>
          <a:p>
            <a:endParaRPr lang="ru-RU" dirty="0"/>
          </a:p>
        </p:txBody>
      </p:sp>
      <p:pic>
        <p:nvPicPr>
          <p:cNvPr id="4098" name="Picture 2" descr="C:\Users\A-SMART\Desktop\IMG_609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2" t="23281" b="12735"/>
          <a:stretch/>
        </p:blipFill>
        <p:spPr bwMode="auto">
          <a:xfrm>
            <a:off x="5004048" y="1515979"/>
            <a:ext cx="2016224" cy="39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04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 достижения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User\Desktop\s-l400.jpg"/>
          <p:cNvPicPr>
            <a:picLocks noChangeAspect="1" noChangeArrowheads="1"/>
          </p:cNvPicPr>
          <p:nvPr/>
        </p:nvPicPr>
        <p:blipFill>
          <a:blip r:embed="rId3" cstate="print"/>
          <a:srcRect r="14282"/>
          <a:stretch>
            <a:fillRect/>
          </a:stretch>
        </p:blipFill>
        <p:spPr bwMode="auto">
          <a:xfrm>
            <a:off x="7428355" y="4797152"/>
            <a:ext cx="1289336" cy="1843703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4" name="Picture 2" descr="C:\Users\A-SMART\Desktop\грамота 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3896"/>
            <a:ext cx="2448272" cy="336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-SMART\Desktop\грамота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6712"/>
            <a:ext cx="2552963" cy="3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-SMART\Desktop\диплом 2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33" y="872444"/>
            <a:ext cx="2475303" cy="340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-SMART\Desktop\диплом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60" y="3717032"/>
            <a:ext cx="3822080" cy="27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428604"/>
            <a:ext cx="8435280" cy="589599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i="1" dirty="0" smtClean="0"/>
          </a:p>
          <a:p>
            <a:pPr algn="ctr">
              <a:buNone/>
            </a:pPr>
            <a:r>
              <a:rPr lang="ru-RU" sz="2800" b="1" i="1" u="sng" dirty="0" smtClean="0"/>
              <a:t>      ФОТОАРХИВ</a:t>
            </a:r>
            <a:endParaRPr lang="ru-RU" sz="2800" b="1" i="1" u="sng" dirty="0"/>
          </a:p>
        </p:txBody>
      </p:sp>
      <p:pic>
        <p:nvPicPr>
          <p:cNvPr id="1025" name="Picture 1" descr="C:\Users\User\Desktop\s-l300.jpg"/>
          <p:cNvPicPr>
            <a:picLocks noChangeAspect="1" noChangeArrowheads="1"/>
          </p:cNvPicPr>
          <p:nvPr/>
        </p:nvPicPr>
        <p:blipFill>
          <a:blip r:embed="rId2"/>
          <a:srcRect r="7944" b="30000"/>
          <a:stretch>
            <a:fillRect/>
          </a:stretch>
        </p:blipFill>
        <p:spPr bwMode="auto">
          <a:xfrm>
            <a:off x="642910" y="1124744"/>
            <a:ext cx="263294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A-SMART\AppData\Local\Temp\Rar$DRa0.377\16da9498-aac8-472a-95bd-e9500a483b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933700" cy="391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-SMART\AppData\Local\Temp\Rar$DRa0.377\6482fddb-0030-4334-8e14-c908b4ea354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952328" cy="390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-SMART\AppData\Local\Temp\Rar$DRa0.377\e2d06005-5d1d-4a35-90a7-62d520ea316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3312368" cy="3077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ZBL06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5537" y="1298919"/>
            <a:ext cx="3357587" cy="2331337"/>
          </a:xfrm>
          <a:prstGeom prst="rect">
            <a:avLst/>
          </a:prstGeom>
          <a:noFill/>
        </p:spPr>
      </p:pic>
      <p:pic>
        <p:nvPicPr>
          <p:cNvPr id="3075" name="Picture 3" descr="C:\Users\User\Downloads\ZBL06541.JPG"/>
          <p:cNvPicPr>
            <a:picLocks noChangeAspect="1" noChangeArrowheads="1"/>
          </p:cNvPicPr>
          <p:nvPr/>
        </p:nvPicPr>
        <p:blipFill rotWithShape="1">
          <a:blip r:embed="rId3" cstate="print"/>
          <a:srcRect l="24739" t="16034" b="-11"/>
          <a:stretch/>
        </p:blipFill>
        <p:spPr bwMode="auto">
          <a:xfrm>
            <a:off x="4139952" y="692696"/>
            <a:ext cx="4104456" cy="3384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4429132"/>
            <a:ext cx="66437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517632" cy="5688632"/>
          </a:xfrm>
        </p:spPr>
        <p:txBody>
          <a:bodyPr anchor="t">
            <a:norm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работе с детьми применяю разнообразные формы обучения </a:t>
            </a:r>
            <a:r>
              <a:rPr lang="ru-RU" sz="2000" dirty="0" smtClean="0"/>
              <a:t>я использую интеграцию содержания образовательных областей, индивидуализацию работы с детьми, социальное партнёрство, вовлечение родителей в деятельность ДОУ.</a:t>
            </a: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User\Desktop\s-l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5286388"/>
            <a:ext cx="1357322" cy="1312829"/>
          </a:xfrm>
          <a:prstGeom prst="rect">
            <a:avLst/>
          </a:prstGeom>
          <a:noFill/>
        </p:spPr>
      </p:pic>
      <p:pic>
        <p:nvPicPr>
          <p:cNvPr id="9218" name="Picture 2" descr="C:\Users\User\Downloads\ZBL06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52354" y="2390863"/>
            <a:ext cx="3286148" cy="30764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5643578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Сюжетно-ролевая игра «Больница»</a:t>
            </a:r>
            <a:endParaRPr lang="ru-RU" b="1" dirty="0"/>
          </a:p>
        </p:txBody>
      </p:sp>
      <p:pic>
        <p:nvPicPr>
          <p:cNvPr id="9219" name="Picture 3" descr="C:\Users\User\Downloads\photo_5213058960188360928_y.jpg"/>
          <p:cNvPicPr>
            <a:picLocks noChangeAspect="1" noChangeArrowheads="1"/>
          </p:cNvPicPr>
          <p:nvPr/>
        </p:nvPicPr>
        <p:blipFill>
          <a:blip r:embed="rId4"/>
          <a:srcRect l="12529" r="24054"/>
          <a:stretch>
            <a:fillRect/>
          </a:stretch>
        </p:blipFill>
        <p:spPr bwMode="auto">
          <a:xfrm>
            <a:off x="4143372" y="2285992"/>
            <a:ext cx="4143404" cy="30932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6248" y="5643578"/>
            <a:ext cx="3500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Дидактическая игра</a:t>
            </a:r>
          </a:p>
          <a:p>
            <a:r>
              <a:rPr lang="ru-RU" b="1" dirty="0" smtClean="0"/>
              <a:t> «Зимние заготовки»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 descr="blob:https://web.telegram.org/0f38cf54-4a18-4b28-8449-b067ff922e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7" name="AutoShape 5" descr="blob:https://web.telegram.org/f0abd71d-be82-404e-8fa8-36e8303b1b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s\A-SMART\AppData\Local\Temp\Rar$DRa0.277\fd7d819f-59f4-471f-8756-0d0354628cc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3816424" cy="330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-SMART\AppData\Local\Temp\Rar$DRa0.531\087e9092-980c-41e7-b928-f3cedb3cc1b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816424" cy="330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-SMART\AppData\Local\Temp\Rar$DRa0.531\161f9812-ac03-4e08-8db2-d794dd6261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73" y="3356992"/>
            <a:ext cx="3471094" cy="3237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 descr="blob:https://web.telegram.org/0f38cf54-4a18-4b28-8449-b067ff922e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7" name="AutoShape 5" descr="blob:https://web.telegram.org/f0abd71d-be82-404e-8fa8-36e8303b1b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C:\Users\A-SMART\AppData\Local\Temp\Rar$DRa0.531\1f6c7713-9cda-4a70-bba1-bebfa6e36e5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24036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-SMART\AppData\Local\Temp\Rar$DRa0.531\22558f8d-918f-4432-a250-f27fc0fd8f4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7603"/>
            <a:ext cx="3835896" cy="322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-SMART\AppData\Local\Temp\Rar$DRa0.531\525b2365-530c-41d4-b03f-21d894a767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3718148" cy="3020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 descr="blob:https://web.telegram.org/0f38cf54-4a18-4b28-8449-b067ff922e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7" name="AutoShape 5" descr="blob:https://web.telegram.org/f0abd71d-be82-404e-8fa8-36e8303b1b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s\A-SMART\AppData\Local\Temp\Rar$DRa0.531\52d21f72-9b35-48f9-9848-fddc623280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3"/>
            <a:ext cx="367240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-SMART\AppData\Local\Temp\Rar$DRa0.531\602c4c66-791b-4e8e-bea0-bdd372dbc0d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3531667" cy="4691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7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 descr="blob:https://web.telegram.org/0f38cf54-4a18-4b28-8449-b067ff922e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7" name="AutoShape 5" descr="blob:https://web.telegram.org/f0abd71d-be82-404e-8fa8-36e8303b1b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C:\Users\A-SMART\AppData\Local\Temp\Rar$DRa0.531\64d24ef1-4e89-44f2-ae5d-7c90fcd1b57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547864" cy="316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-SMART\AppData\Local\Temp\Rar$DRa0.531\fd1c9007-fe2f-40cd-aa26-8be02d5df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350"/>
            <a:ext cx="4176464" cy="338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-SMART\AppData\Local\Temp\Rar$DRa0.531\9b2e44c5-04b2-40e2-8234-ce1e2043f2d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814311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7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57166"/>
            <a:ext cx="8319868" cy="63579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User\Desktop\s-l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5214950"/>
            <a:ext cx="1357322" cy="1384267"/>
          </a:xfrm>
          <a:prstGeom prst="rect">
            <a:avLst/>
          </a:prstGeom>
          <a:noFill/>
        </p:spPr>
      </p:pic>
      <p:pic>
        <p:nvPicPr>
          <p:cNvPr id="5" name="Рисунок 4" descr="C:\Users\A-SMART\AppData\Local\Temp\Rar$DRa0.377\fcd4727b-ce81-4b8c-9918-9c5d3a3a73e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374441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-SMART\AppData\Local\Temp\Rar$DRa0.531\bdbaa55d-a0c3-4fed-bd15-518e6fffb0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7"/>
          <a:stretch/>
        </p:blipFill>
        <p:spPr bwMode="auto">
          <a:xfrm>
            <a:off x="4572000" y="332657"/>
            <a:ext cx="3320405" cy="441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A-SMART\AppData\Local\Temp\Rar$DRa0.752\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03422"/>
            <a:ext cx="4086416" cy="30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сведения о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воспитателе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8319298" cy="4849710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Ф.И.О.: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Каимова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Анжела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Аслановна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29 июля 2001 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среднее профессиональное,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учебы: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Грозненский Государственное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бюджетное профессиональное образовательное учреждение, начальных классов»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ГБДОУ  №9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Иман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Шали</a:t>
            </a:r>
          </a:p>
          <a:p>
            <a:pPr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Должность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 года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img0034o.popscreencdn.com/120472983_snow-white-and-seven-7-dwarfs-dopey-sticker-3-x-7-eb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29190" y="3571876"/>
            <a:ext cx="285752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57166"/>
            <a:ext cx="8319868" cy="63579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User\Desktop\s-l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5214950"/>
            <a:ext cx="1357322" cy="1384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80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57166"/>
            <a:ext cx="8319868" cy="63579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Работая в дошкольном образовательном учреждении я ни разу не усомнилась в выборе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своей профессии, но с каждым днем все больше убеждаюсь, как это нелегко воспитывать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детей.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Тебе верят, на тебя надеются, от тебя ждут понимания и преданности. А ты должен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всему этому соответствовать, стараться быть на высоте. Ведь именно от тебя во многом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зависит то, какими выйдут в школьную жизнь твои дети. </a:t>
            </a:r>
          </a:p>
          <a:p>
            <a:pPr>
              <a:buNone/>
            </a:pPr>
            <a:r>
              <a:rPr lang="ru-RU" sz="1600" dirty="0" smtClean="0"/>
              <a:t>Люби, цени своё призвание. И назначением своим гордись. Я так считаю:</a:t>
            </a:r>
          </a:p>
          <a:p>
            <a:pPr>
              <a:buNone/>
            </a:pPr>
            <a:r>
              <a:rPr lang="ru-RU" sz="1600" dirty="0" smtClean="0"/>
              <a:t>ВОСПИТАТЕЛЬ -это звание, через него проходит чья то маленькая жизнь!</a:t>
            </a:r>
          </a:p>
          <a:p>
            <a:pPr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User\Desktop\s-l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5214950"/>
            <a:ext cx="1357322" cy="1384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369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57166"/>
            <a:ext cx="8229600" cy="54447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>
              <a:buNone/>
            </a:pPr>
            <a:r>
              <a:rPr lang="ru-RU" sz="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</a:p>
          <a:p>
            <a:pPr algn="ctr">
              <a:buNone/>
            </a:pPr>
            <a:endParaRPr lang="ru-RU" sz="6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weblinks.ru/wp-content/uploads/2021/11/14-1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643314"/>
            <a:ext cx="2308069" cy="234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 anchor="t"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953274"/>
            <a:ext cx="8319298" cy="5237204"/>
          </a:xfrm>
        </p:spPr>
        <p:txBody>
          <a:bodyPr>
            <a:noAutofit/>
          </a:bodyPr>
          <a:lstStyle/>
          <a:p>
            <a:pPr>
              <a:buNone/>
              <a:defRPr/>
            </a:pP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1800" dirty="0">
                <a:latin typeface="Times New Roman"/>
                <a:ea typeface="Times New Roman"/>
              </a:rPr>
              <a:t>«Быть педагогом – это значит быть творцом, фантазером, воспитателем </a:t>
            </a:r>
            <a:r>
              <a:rPr lang="ru-RU" sz="1800" dirty="0" smtClean="0">
                <a:latin typeface="Times New Roman"/>
                <a:ea typeface="Times New Roman"/>
              </a:rPr>
              <a:t>детских</a:t>
            </a:r>
          </a:p>
          <a:p>
            <a:pPr>
              <a:buNone/>
              <a:defRPr/>
            </a:pPr>
            <a:r>
              <a:rPr lang="ru-RU" sz="1800" dirty="0" smtClean="0">
                <a:latin typeface="Times New Roman"/>
                <a:ea typeface="Times New Roman"/>
              </a:rPr>
              <a:t>душ </a:t>
            </a:r>
            <a:r>
              <a:rPr lang="ru-RU" sz="1800" dirty="0">
                <a:latin typeface="Times New Roman"/>
                <a:ea typeface="Times New Roman"/>
              </a:rPr>
              <a:t>и не расставаться с детством никогда!»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img0034o.popscreencdn.com/120472983_snow-white-and-seven-7-dwarfs-dopey-sticker-3-x-7-eb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29190" y="3571876"/>
            <a:ext cx="2857520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3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29600" cy="590465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Личностные характеристики:</a:t>
            </a:r>
          </a:p>
          <a:p>
            <a:r>
              <a:rPr lang="ru-RU" dirty="0" smtClean="0"/>
              <a:t>Ответственность; </a:t>
            </a:r>
            <a:endParaRPr lang="ru-RU" dirty="0"/>
          </a:p>
          <a:p>
            <a:r>
              <a:rPr lang="ru-RU" dirty="0" smtClean="0"/>
              <a:t>Находчивость;</a:t>
            </a:r>
            <a:endParaRPr lang="ru-RU" dirty="0"/>
          </a:p>
          <a:p>
            <a:r>
              <a:rPr lang="ru-RU" dirty="0" smtClean="0"/>
              <a:t>Самокритичность; 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Работоспособность; </a:t>
            </a:r>
            <a:endParaRPr lang="ru-RU" dirty="0"/>
          </a:p>
          <a:p>
            <a:r>
              <a:rPr lang="ru-RU" dirty="0" smtClean="0"/>
              <a:t>Сострадание;</a:t>
            </a:r>
            <a:endParaRPr lang="ru-RU" dirty="0"/>
          </a:p>
          <a:p>
            <a:r>
              <a:rPr lang="ru-RU" dirty="0" smtClean="0"/>
              <a:t>Тактичность; </a:t>
            </a:r>
            <a:endParaRPr lang="ru-RU" dirty="0"/>
          </a:p>
          <a:p>
            <a:r>
              <a:rPr lang="ru-RU" dirty="0" smtClean="0"/>
              <a:t>Умение </a:t>
            </a:r>
            <a:r>
              <a:rPr lang="ru-RU" dirty="0"/>
              <a:t>ладить с </a:t>
            </a:r>
            <a:r>
              <a:rPr lang="ru-RU" dirty="0" smtClean="0"/>
              <a:t>людьми;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Целеустремленность; </a:t>
            </a:r>
            <a:endParaRPr lang="ru-RU" dirty="0"/>
          </a:p>
          <a:p>
            <a:r>
              <a:rPr lang="ru-RU" dirty="0" smtClean="0"/>
              <a:t>Пунктуальность;</a:t>
            </a:r>
          </a:p>
          <a:p>
            <a:endParaRPr lang="ru-RU" sz="1600" dirty="0" smtClean="0"/>
          </a:p>
          <a:p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20481" name="Picture 1" descr="C:\Users\User\Desktop\s-l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05064"/>
            <a:ext cx="2558658" cy="259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29600" cy="5904656"/>
          </a:xfrm>
        </p:spPr>
        <p:txBody>
          <a:bodyPr>
            <a:noAutofit/>
          </a:bodyPr>
          <a:lstStyle/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Адрес-Интернет ресурс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копии интернет - страниц, используемых сайтов:</a:t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https://instagram.com/teacher_iman9?utm_medium=copy_link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ДОУ: </a:t>
            </a:r>
          </a:p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u="sng" dirty="0">
                <a:latin typeface="Times New Roman"/>
                <a:ea typeface="Times New Roman"/>
                <a:hlinkClick r:id="rId3"/>
              </a:rPr>
              <a:t>https://ds9-iman.do95.ru</a:t>
            </a:r>
            <a:r>
              <a:rPr lang="ru-RU" sz="3200" u="sng" dirty="0" smtClean="0">
                <a:latin typeface="Times New Roman"/>
                <a:ea typeface="Times New Roman"/>
                <a:hlinkClick r:id="rId3"/>
              </a:rPr>
              <a:t>/</a:t>
            </a:r>
            <a:endParaRPr lang="ru-RU" sz="3200" u="sng" dirty="0" smtClean="0">
              <a:latin typeface="Times New Roman"/>
              <a:ea typeface="Times New Roman"/>
            </a:endParaRPr>
          </a:p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</a:rPr>
            </a:br>
            <a:endParaRPr lang="ru-RU" sz="3200" dirty="0">
              <a:solidFill>
                <a:prstClr val="black"/>
              </a:solidFill>
              <a:latin typeface="Calibri"/>
            </a:endParaRPr>
          </a:p>
          <a:p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20481" name="Picture 1" descr="C:\Users\User\Desktop\s-l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5357826"/>
            <a:ext cx="857256" cy="1241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29600" cy="5904656"/>
          </a:xfrm>
        </p:spPr>
        <p:txBody>
          <a:bodyPr>
            <a:noAutofit/>
          </a:bodyPr>
          <a:lstStyle/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sz="3200" dirty="0"/>
          </a:p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sz="3200" dirty="0" smtClean="0"/>
          </a:p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 smtClean="0"/>
              <a:t>Достижения  </a:t>
            </a:r>
            <a:r>
              <a:rPr lang="ru-RU" sz="3200" dirty="0"/>
              <a:t>и результаты  </a:t>
            </a:r>
            <a:br>
              <a:rPr lang="ru-RU" sz="3200" dirty="0"/>
            </a:br>
            <a:r>
              <a:rPr lang="ru-RU" sz="3200" dirty="0"/>
              <a:t> педагогической деятельности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20481" name="Picture 1" descr="C:\Users\User\Desktop\s-l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357826"/>
            <a:ext cx="857256" cy="1241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0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29600" cy="59046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деятельности по обобщению и распространению собственного педагогического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опыта и мастерства позиционировала свой педагогический опыт работы на разных уровнях: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принимаю участие в творческих делах и мероприятиях ДОУ, исполняю роли, выступаю в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качестве ведущего на праздничных утренниках, досугах и развлечениях.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Своевременно прохожу курсы повышения квалификации: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«Компетенция воспитателя ДОО 2023-2024: проектирование образовательной среды  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планирование образовательного процесса для успешной реализации ФОП ДО на всех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этапах дошкольного детства» 144 ч.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/>
              <a:t>- «Воспитатель дошкольного образования в условиях реализации ФГОС ДО»</a:t>
            </a:r>
          </a:p>
          <a:p>
            <a:pPr>
              <a:buNone/>
            </a:pPr>
            <a:r>
              <a:rPr lang="ru-RU" sz="1600" dirty="0" smtClean="0"/>
              <a:t>г. Рязань ООО «Региональный центр повышения квалификации» от </a:t>
            </a:r>
            <a:r>
              <a:rPr lang="ru-RU" sz="1600" dirty="0" smtClean="0"/>
              <a:t>20.12.2023г</a:t>
            </a:r>
            <a:r>
              <a:rPr lang="ru-RU" sz="1600" dirty="0" smtClean="0"/>
              <a:t>.</a:t>
            </a:r>
          </a:p>
          <a:p>
            <a:pPr>
              <a:buNone/>
            </a:pPr>
            <a:r>
              <a:rPr lang="ru-RU" sz="1600" dirty="0" smtClean="0"/>
              <a:t>72 ч.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-2018 г. «Современные технологии и методики работы с детьми дошкольного возраста в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соответствии с  ФГОС ДО» 72 ч. г.Грозный;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 - «Медицина в образовательной организации», 24 часа г. Екатеринбург;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«Применение инновационных технологий и методик для развития единой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образовательной организации среды; 16 ч. г. Екатеринбург;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всегда  в курсе современных достижений педагогической науки. Для этого изучаю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методическую и педагогическую литературу, активно использую интернет – ресурсы.</a:t>
            </a:r>
          </a:p>
          <a:p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20481" name="Picture 1" descr="C:\Users\User\Desktop\s-l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357826"/>
            <a:ext cx="857256" cy="1241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9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04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User\Desktop\s-l400.jpg"/>
          <p:cNvPicPr>
            <a:picLocks noChangeAspect="1" noChangeArrowheads="1"/>
          </p:cNvPicPr>
          <p:nvPr/>
        </p:nvPicPr>
        <p:blipFill>
          <a:blip r:embed="rId4" cstate="print"/>
          <a:srcRect r="14282"/>
          <a:stretch>
            <a:fillRect/>
          </a:stretch>
        </p:blipFill>
        <p:spPr bwMode="auto">
          <a:xfrm>
            <a:off x="8143900" y="5500702"/>
            <a:ext cx="857288" cy="124139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074954"/>
              </p:ext>
            </p:extLst>
          </p:nvPr>
        </p:nvGraphicFramePr>
        <p:xfrm>
          <a:off x="5868143" y="4581127"/>
          <a:ext cx="2701079" cy="192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5" imgW="8019977" imgH="5667300" progId="Acrobat.Document.DC">
                  <p:embed/>
                </p:oleObj>
              </mc:Choice>
              <mc:Fallback>
                <p:oleObj name="Acrobat Document" r:id="rId5" imgW="8019977" imgH="5667300" progId="Acrobat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4581127"/>
                        <a:ext cx="2701079" cy="1926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028360"/>
              </p:ext>
            </p:extLst>
          </p:nvPr>
        </p:nvGraphicFramePr>
        <p:xfrm>
          <a:off x="251520" y="2852936"/>
          <a:ext cx="2940682" cy="207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7" imgW="8019977" imgH="5667300" progId="Acrobat.Document.DC">
                  <p:embed/>
                </p:oleObj>
              </mc:Choice>
              <mc:Fallback>
                <p:oleObj name="Acrobat Document" r:id="rId7" imgW="8019977" imgH="5667300" progId="Acrobat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852936"/>
                        <a:ext cx="2940682" cy="2076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492588"/>
              </p:ext>
            </p:extLst>
          </p:nvPr>
        </p:nvGraphicFramePr>
        <p:xfrm>
          <a:off x="5865786" y="620688"/>
          <a:ext cx="267652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9" imgW="8019977" imgH="5667300" progId="Acrobat.Document.DC">
                  <p:embed/>
                </p:oleObj>
              </mc:Choice>
              <mc:Fallback>
                <p:oleObj name="Acrobat Document" r:id="rId9" imgW="8019977" imgH="5667300" progId="Acrobat.Document.D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786" y="620688"/>
                        <a:ext cx="2676525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337366"/>
              </p:ext>
            </p:extLst>
          </p:nvPr>
        </p:nvGraphicFramePr>
        <p:xfrm>
          <a:off x="5868144" y="2636912"/>
          <a:ext cx="2633644" cy="185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11" imgW="8019977" imgH="5667300" progId="Acrobat.Document.DC">
                  <p:embed/>
                </p:oleObj>
              </mc:Choice>
              <mc:Fallback>
                <p:oleObj name="Acrobat Document" r:id="rId11" imgW="8019977" imgH="5667300" progId="Acrobat.Document.D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636912"/>
                        <a:ext cx="2633644" cy="1858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409169"/>
              </p:ext>
            </p:extLst>
          </p:nvPr>
        </p:nvGraphicFramePr>
        <p:xfrm>
          <a:off x="179512" y="836712"/>
          <a:ext cx="284797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13" imgW="8010522" imgH="5667300" progId="Acrobat.Document.DC">
                  <p:embed/>
                </p:oleObj>
              </mc:Choice>
              <mc:Fallback>
                <p:oleObj name="Acrobat Document" r:id="rId13" imgW="8010522" imgH="5667300" progId="Acrobat.Document.D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836712"/>
                        <a:ext cx="2847975" cy="20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618700"/>
              </p:ext>
            </p:extLst>
          </p:nvPr>
        </p:nvGraphicFramePr>
        <p:xfrm>
          <a:off x="3563888" y="908720"/>
          <a:ext cx="177165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15" imgW="5667119" imgH="8019810" progId="Acrobat.Document.DC">
                  <p:embed/>
                </p:oleObj>
              </mc:Choice>
              <mc:Fallback>
                <p:oleObj name="Acrobat Document" r:id="rId15" imgW="5667119" imgH="8019810" progId="Acrobat.Document.DC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908720"/>
                        <a:ext cx="1771650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639757"/>
              </p:ext>
            </p:extLst>
          </p:nvPr>
        </p:nvGraphicFramePr>
        <p:xfrm>
          <a:off x="3563888" y="3635372"/>
          <a:ext cx="17526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17" imgW="5667119" imgH="8019810" progId="Acrobat.Document.DC">
                  <p:embed/>
                </p:oleObj>
              </mc:Choice>
              <mc:Fallback>
                <p:oleObj name="Acrobat Document" r:id="rId17" imgW="5667119" imgH="8019810" progId="Acrobat.Document.DC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3635372"/>
                        <a:ext cx="1752600" cy="248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04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 достижения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User\Desktop\s-l400.jpg"/>
          <p:cNvPicPr>
            <a:picLocks noChangeAspect="1" noChangeArrowheads="1"/>
          </p:cNvPicPr>
          <p:nvPr/>
        </p:nvPicPr>
        <p:blipFill>
          <a:blip r:embed="rId4" cstate="print"/>
          <a:srcRect r="14282"/>
          <a:stretch>
            <a:fillRect/>
          </a:stretch>
        </p:blipFill>
        <p:spPr bwMode="auto">
          <a:xfrm>
            <a:off x="8143900" y="5500702"/>
            <a:ext cx="857288" cy="124139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11406"/>
              </p:ext>
            </p:extLst>
          </p:nvPr>
        </p:nvGraphicFramePr>
        <p:xfrm>
          <a:off x="683568" y="620688"/>
          <a:ext cx="2232248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5" imgW="5667119" imgH="8019810" progId="Acrobat.Document.DC">
                  <p:embed/>
                </p:oleObj>
              </mc:Choice>
              <mc:Fallback>
                <p:oleObj name="Acrobat Document" r:id="rId5" imgW="5667119" imgH="8019810" progId="Acrobat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620688"/>
                        <a:ext cx="2232248" cy="2664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092735"/>
              </p:ext>
            </p:extLst>
          </p:nvPr>
        </p:nvGraphicFramePr>
        <p:xfrm>
          <a:off x="5917513" y="692696"/>
          <a:ext cx="2232248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7" imgW="5667119" imgH="8019810" progId="Acrobat.Document.DC">
                  <p:embed/>
                </p:oleObj>
              </mc:Choice>
              <mc:Fallback>
                <p:oleObj name="Acrobat Document" r:id="rId7" imgW="5667119" imgH="8019810" progId="Acrobat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7513" y="692696"/>
                        <a:ext cx="2232248" cy="2592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052216"/>
              </p:ext>
            </p:extLst>
          </p:nvPr>
        </p:nvGraphicFramePr>
        <p:xfrm>
          <a:off x="827584" y="3600691"/>
          <a:ext cx="2088232" cy="2620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9" imgW="5667119" imgH="8019810" progId="Acrobat.Document.DC">
                  <p:embed/>
                </p:oleObj>
              </mc:Choice>
              <mc:Fallback>
                <p:oleObj name="Acrobat Document" r:id="rId9" imgW="5667119" imgH="8019810" progId="Acrobat.Document.D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600691"/>
                        <a:ext cx="2088232" cy="2620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11" descr="C:\Users\A-SMART\Desktop\грамота еееее 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172742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-SMART\Desktop\грамота 3 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73" y="3501008"/>
            <a:ext cx="2015454" cy="27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A-SMART\Desktop\грамота 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8"/>
            <a:ext cx="2049818" cy="28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1319</TotalTime>
  <Words>422</Words>
  <Application>Microsoft Office PowerPoint</Application>
  <PresentationFormat>Экран (4:3)</PresentationFormat>
  <Paragraphs>102</Paragraphs>
  <Slides>22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Эркер</vt:lpstr>
      <vt:lpstr>Adobe Acrobat Document</vt:lpstr>
      <vt:lpstr>Презентация PowerPoint</vt:lpstr>
      <vt:lpstr>Общие сведения о воспитателе Информационная карта  </vt:lpstr>
      <vt:lpstr>Педагогическое кредо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 достижения</vt:lpstr>
      <vt:lpstr>Мои 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A-SMART</cp:lastModifiedBy>
  <cp:revision>103</cp:revision>
  <dcterms:created xsi:type="dcterms:W3CDTF">2019-11-12T02:57:32Z</dcterms:created>
  <dcterms:modified xsi:type="dcterms:W3CDTF">2024-03-04T14:00:52Z</dcterms:modified>
</cp:coreProperties>
</file>